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0" r:id="rId3"/>
    <p:sldMasterId id="2147483672" r:id="rId4"/>
  </p:sldMasterIdLst>
  <p:handoutMasterIdLst>
    <p:handoutMasterId r:id="rId9"/>
  </p:handoutMasterIdLst>
  <p:sldIdLst>
    <p:sldId id="273" r:id="rId5"/>
    <p:sldId id="257" r:id="rId6"/>
    <p:sldId id="276" r:id="rId7"/>
    <p:sldId id="275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9"/>
    <p:restoredTop sz="95775"/>
  </p:normalViewPr>
  <p:slideViewPr>
    <p:cSldViewPr snapToGrid="0" snapToObjects="1">
      <p:cViewPr varScale="1">
        <p:scale>
          <a:sx n="157" d="100"/>
          <a:sy n="157" d="100"/>
        </p:scale>
        <p:origin x="33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6" Type="http://schemas.openxmlformats.org/officeDocument/2006/relationships/tags" Target="../tags/tag72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4" Type="http://schemas.openxmlformats.org/officeDocument/2006/relationships/tags" Target="../tags/tag75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7" Type="http://schemas.openxmlformats.org/officeDocument/2006/relationships/tags" Target="../tags/tag83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4" Type="http://schemas.openxmlformats.org/officeDocument/2006/relationships/tags" Target="../tags/tag80.xml"/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91.xml"/><Relationship Id="rId8" Type="http://schemas.openxmlformats.org/officeDocument/2006/relationships/tags" Target="../tags/tag90.xml"/><Relationship Id="rId7" Type="http://schemas.openxmlformats.org/officeDocument/2006/relationships/tags" Target="../tags/tag89.xml"/><Relationship Id="rId6" Type="http://schemas.openxmlformats.org/officeDocument/2006/relationships/tags" Target="../tags/tag88.xml"/><Relationship Id="rId5" Type="http://schemas.openxmlformats.org/officeDocument/2006/relationships/tags" Target="../tags/tag87.xml"/><Relationship Id="rId4" Type="http://schemas.openxmlformats.org/officeDocument/2006/relationships/tags" Target="../tags/tag86.xml"/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5" Type="http://schemas.openxmlformats.org/officeDocument/2006/relationships/tags" Target="../tags/tag95.xml"/><Relationship Id="rId4" Type="http://schemas.openxmlformats.org/officeDocument/2006/relationships/tags" Target="../tags/tag94.xml"/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7" Type="http://schemas.openxmlformats.org/officeDocument/2006/relationships/tags" Target="../tags/tag104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6" Type="http://schemas.openxmlformats.org/officeDocument/2006/relationships/tags" Target="../tags/tag109.xml"/><Relationship Id="rId5" Type="http://schemas.openxmlformats.org/officeDocument/2006/relationships/tags" Target="../tags/tag108.xml"/><Relationship Id="rId4" Type="http://schemas.openxmlformats.org/officeDocument/2006/relationships/tags" Target="../tags/tag107.xml"/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5" Type="http://schemas.openxmlformats.org/officeDocument/2006/relationships/tags" Target="../tags/tag113.xml"/><Relationship Id="rId4" Type="http://schemas.openxmlformats.org/officeDocument/2006/relationships/tags" Target="../tags/tag112.xml"/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8" Type="http://schemas.openxmlformats.org/officeDocument/2006/relationships/theme" Target="../theme/theme2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9" Type="http://schemas.openxmlformats.org/officeDocument/2006/relationships/theme" Target="../theme/theme3.xml"/><Relationship Id="rId18" Type="http://schemas.openxmlformats.org/officeDocument/2006/relationships/tags" Target="../tags/tag124.xml"/><Relationship Id="rId17" Type="http://schemas.openxmlformats.org/officeDocument/2006/relationships/tags" Target="../tags/tag123.xml"/><Relationship Id="rId16" Type="http://schemas.openxmlformats.org/officeDocument/2006/relationships/tags" Target="../tags/tag122.xml"/><Relationship Id="rId15" Type="http://schemas.openxmlformats.org/officeDocument/2006/relationships/tags" Target="../tags/tag121.xml"/><Relationship Id="rId14" Type="http://schemas.openxmlformats.org/officeDocument/2006/relationships/tags" Target="../tags/tag120.xml"/><Relationship Id="rId13" Type="http://schemas.openxmlformats.org/officeDocument/2006/relationships/tags" Target="../tags/tag119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12" cstate="screen"/>
          <a:stretch>
            <a:fillRect/>
          </a:stretch>
        </p:blipFill>
        <p:spPr>
          <a:xfrm>
            <a:off x="0" y="0"/>
            <a:ext cx="12192000" cy="6858635"/>
          </a:xfrm>
          <a:prstGeom prst="rect">
            <a:avLst/>
          </a:prstGeom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B758B-FA7D-DE4F-A7B0-D5094A2E1E4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7861E-38AF-8748-9C28-DB67C6D5A48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WPS图片(1)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635"/>
            <a:ext cx="12192000" cy="6858000"/>
          </a:xfrm>
          <a:prstGeom prst="rect">
            <a:avLst/>
          </a:prstGeom>
        </p:spPr>
      </p:pic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tags" Target="../tags/tag126.xml"/><Relationship Id="rId1" Type="http://schemas.openxmlformats.org/officeDocument/2006/relationships/tags" Target="../tags/tag1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28.xml"/><Relationship Id="rId1" Type="http://schemas.openxmlformats.org/officeDocument/2006/relationships/tags" Target="../tags/tag1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0" y="1530350"/>
            <a:ext cx="12192000" cy="1557020"/>
          </a:xfrm>
        </p:spPr>
        <p:txBody>
          <a:bodyPr>
            <a:noAutofit/>
          </a:bodyPr>
          <a:lstStyle/>
          <a:p>
            <a:pPr algn="ctr"/>
            <a:r>
              <a:rPr lang="zh-CN" altLang="en-US" sz="4800" b="1" dirty="0">
                <a:gradFill>
                  <a:gsLst>
                    <a:gs pos="0">
                      <a:srgbClr val="57B76F"/>
                    </a:gs>
                    <a:gs pos="100000">
                      <a:srgbClr val="2152A3"/>
                    </a:gs>
                  </a:gsLst>
                  <a:lin ang="5400000" scaled="0"/>
                </a:gradFill>
                <a:latin typeface="微软雅黑" panose="020B0503020204020204" charset="-122"/>
                <a:ea typeface="微软雅黑" panose="020B0503020204020204" charset="-122"/>
              </a:rPr>
              <a:t>标题</a:t>
            </a:r>
            <a:endParaRPr lang="zh-CN" altLang="en-US" sz="4800" b="1" dirty="0">
              <a:gradFill>
                <a:gsLst>
                  <a:gs pos="0">
                    <a:srgbClr val="57B76F"/>
                  </a:gs>
                  <a:gs pos="100000">
                    <a:srgbClr val="2152A3"/>
                  </a:gs>
                </a:gsLst>
                <a:lin ang="5400000" scaled="0"/>
              </a:gra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副标题 6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673430"/>
            <a:ext cx="9799200" cy="1472400"/>
          </a:xfrm>
        </p:spPr>
        <p:txBody>
          <a:bodyPr/>
          <a:lstStyle/>
          <a:p>
            <a:r>
              <a:rPr lang="zh-CN" altLang="en-US" sz="2800" b="1" dirty="0">
                <a:solidFill>
                  <a:srgbClr val="2152A3"/>
                </a:solidFill>
              </a:rPr>
              <a:t>姓名</a:t>
            </a:r>
            <a:endParaRPr lang="zh-CN" altLang="en-US" sz="2800" b="1" dirty="0">
              <a:solidFill>
                <a:srgbClr val="2152A3"/>
              </a:solidFill>
            </a:endParaRPr>
          </a:p>
          <a:p>
            <a:r>
              <a:rPr lang="zh-CN" altLang="en-US" sz="2000" dirty="0">
                <a:solidFill>
                  <a:srgbClr val="2152A3"/>
                </a:solidFill>
              </a:rPr>
              <a:t>单位</a:t>
            </a:r>
            <a:endParaRPr lang="zh-CN" altLang="en-US" sz="2000" dirty="0">
              <a:solidFill>
                <a:srgbClr val="2152A3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4665" y="-54610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5"/>
          <p:cNvSpPr txBox="1"/>
          <p:nvPr>
            <p:custDataLst>
              <p:tags r:id="rId1"/>
            </p:custDataLst>
          </p:nvPr>
        </p:nvSpPr>
        <p:spPr>
          <a:xfrm>
            <a:off x="0" y="1914398"/>
            <a:ext cx="12192000" cy="155702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4800" b="1" dirty="0">
                <a:gradFill>
                  <a:gsLst>
                    <a:gs pos="0">
                      <a:srgbClr val="57B76F"/>
                    </a:gs>
                    <a:gs pos="100000">
                      <a:srgbClr val="2152A3"/>
                    </a:gs>
                  </a:gsLst>
                  <a:lin ang="5400000" scaled="0"/>
                </a:gradFill>
                <a:latin typeface="微软雅黑" panose="020B0503020204020204" charset="-122"/>
                <a:ea typeface="微软雅黑" panose="020B0503020204020204" charset="-122"/>
              </a:rPr>
              <a:t>标题</a:t>
            </a:r>
            <a:endParaRPr lang="zh-CN" altLang="en-US" sz="4800" b="1" dirty="0">
              <a:gradFill>
                <a:gsLst>
                  <a:gs pos="0">
                    <a:srgbClr val="57B76F"/>
                  </a:gs>
                  <a:gs pos="100000">
                    <a:srgbClr val="2152A3"/>
                  </a:gs>
                </a:gsLst>
                <a:lin ang="5400000" scaled="0"/>
              </a:gra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副标题 6"/>
          <p:cNvSpPr txBox="1"/>
          <p:nvPr>
            <p:custDataLst>
              <p:tags r:id="rId2"/>
            </p:custDataLst>
          </p:nvPr>
        </p:nvSpPr>
        <p:spPr>
          <a:xfrm>
            <a:off x="1198800" y="4112342"/>
            <a:ext cx="9799200" cy="147240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rgbClr val="2152A3"/>
                </a:solidFill>
              </a:rPr>
              <a:t>姓名</a:t>
            </a:r>
            <a:endParaRPr lang="zh-CN" altLang="en-US" b="1" dirty="0">
              <a:solidFill>
                <a:srgbClr val="2152A3"/>
              </a:solidFill>
            </a:endParaRPr>
          </a:p>
          <a:p>
            <a:pPr marL="0" indent="0" algn="ctr">
              <a:buNone/>
            </a:pPr>
            <a:r>
              <a:rPr lang="zh-CN" altLang="en-US" sz="2000" dirty="0">
                <a:solidFill>
                  <a:srgbClr val="2152A3"/>
                </a:solidFill>
              </a:rPr>
              <a:t>单位</a:t>
            </a:r>
            <a:endParaRPr lang="zh-CN" altLang="en-US" sz="2000" dirty="0">
              <a:solidFill>
                <a:srgbClr val="2152A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2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自定义设计方案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WPS 演示</Application>
  <PresentationFormat>宽屏</PresentationFormat>
  <Paragraphs>10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等线</vt:lpstr>
      <vt:lpstr>等线 Light</vt:lpstr>
      <vt:lpstr>Office 主题​​</vt:lpstr>
      <vt:lpstr>1_自定义设计方案</vt:lpstr>
      <vt:lpstr>自定义设计方案</vt:lpstr>
      <vt:lpstr>标题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75187049@qq.com</dc:creator>
  <cp:lastModifiedBy>Janet.L</cp:lastModifiedBy>
  <cp:revision>35</cp:revision>
  <cp:lastPrinted>2024-11-12T09:05:00Z</cp:lastPrinted>
  <dcterms:created xsi:type="dcterms:W3CDTF">2024-11-07T07:56:00Z</dcterms:created>
  <dcterms:modified xsi:type="dcterms:W3CDTF">2024-11-21T14:10:49Z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430D5916A42C46BEAB68EAF7A084B4A0_13</vt:lpwstr>
  </property>
  <property fmtid="{D5CDD505-2E9C-101B-9397-08002B2CF9AE}" pid="3" name="KSOProductBuildVer">
    <vt:lpwstr>2052-12.1.0.18912</vt:lpwstr>
  </property>
</Properties>
</file>