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1744" y="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9145" y="4191000"/>
            <a:ext cx="3209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</a:rPr>
              <a:t>姓名</a:t>
            </a:r>
            <a:r>
              <a:rPr lang="en-US" altLang="zh-CN" b="1">
                <a:solidFill>
                  <a:schemeClr val="bg1"/>
                </a:solidFill>
              </a:rPr>
              <a:t>   </a:t>
            </a:r>
            <a:r>
              <a:rPr lang="zh-CN" altLang="en-US" b="1">
                <a:solidFill>
                  <a:schemeClr val="bg1"/>
                </a:solidFill>
              </a:rPr>
              <a:t>职称</a:t>
            </a:r>
          </a:p>
          <a:p>
            <a:pPr indent="0" algn="ctr" fontAlgn="auto">
              <a:lnSpc>
                <a:spcPct val="150000"/>
              </a:lnSpc>
            </a:pPr>
            <a:r>
              <a:rPr lang="zh-CN">
                <a:solidFill>
                  <a:schemeClr val="bg1"/>
                </a:solidFill>
              </a:rPr>
              <a:t>单位名称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3245" y="1688465"/>
            <a:ext cx="7186295" cy="2830830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</a:rPr>
              <a:t>个人简历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2415" y="1688465"/>
            <a:ext cx="1682750" cy="229997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照</a:t>
            </a:r>
            <a:r>
              <a:rPr lang="en-US" altLang="zh-CN"/>
              <a:t> </a:t>
            </a:r>
            <a:r>
              <a:rPr lang="zh-CN" altLang="en-US"/>
              <a:t>片</a:t>
            </a:r>
            <a:r>
              <a:rPr lang="en-US" altLang="zh-CN"/>
              <a:t> </a:t>
            </a:r>
            <a:r>
              <a:rPr lang="zh-CN" altLang="en-US"/>
              <a:t>处</a:t>
            </a:r>
          </a:p>
          <a:p>
            <a:pPr algn="ctr"/>
            <a:endParaRPr lang="zh-CN" altLang="en-US"/>
          </a:p>
          <a:p>
            <a:pPr algn="ctr"/>
            <a:r>
              <a:rPr lang="zh-CN" altLang="en-US"/>
              <a:t>半</a:t>
            </a:r>
            <a:r>
              <a:rPr lang="en-US" altLang="zh-CN"/>
              <a:t> </a:t>
            </a:r>
            <a:r>
              <a:rPr lang="zh-CN" altLang="en-US"/>
              <a:t>身</a:t>
            </a:r>
            <a:r>
              <a:rPr lang="en-US" altLang="zh-CN"/>
              <a:t> </a:t>
            </a:r>
            <a:r>
              <a:rPr lang="zh-CN" altLang="en-US"/>
              <a:t>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vert="eaVert" wrap="square" rtlCol="0">
        <a:noAutofit/>
      </a:bodyPr>
      <a:lstStyle>
        <a:defPPr algn="ctr">
          <a:defRPr lang="zh-CN" altLang="en-US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Macintosh PowerPoint</Application>
  <PresentationFormat>宽屏</PresentationFormat>
  <Paragraphs>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龙正洲</dc:creator>
  <cp:lastModifiedBy>qin rui</cp:lastModifiedBy>
  <cp:revision>10</cp:revision>
  <dcterms:created xsi:type="dcterms:W3CDTF">2023-08-09T12:44:00Z</dcterms:created>
  <dcterms:modified xsi:type="dcterms:W3CDTF">2026-04-02T08:19:08Z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2052-12.1.0.25835</vt:lpwstr>
  </property>
  <property fmtid="{D5CDD505-2E9C-101B-9397-08002B2CF9AE}" pid="3" name="ICV">
    <vt:lpwstr>232332FA9D0641E6A094678E6F131DF9_12</vt:lpwstr>
  </property>
</Properties>
</file>