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</p:sldIdLst>
  <p:sldSz cx="32404050" cy="43205400"/>
  <p:notesSz cx="6858000" cy="9144000"/>
  <p:defaultTextStyle>
    <a:defPPr>
      <a:defRPr lang="zh-CN"/>
    </a:defPPr>
    <a:lvl1pPr marL="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 userDrawn="1">
          <p15:clr>
            <a:srgbClr val="A4A3A4"/>
          </p15:clr>
        </p15:guide>
        <p15:guide id="2" pos="1020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B533"/>
    <a:srgbClr val="0D1430"/>
    <a:srgbClr val="1025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4" d="100"/>
          <a:sy n="14" d="100"/>
        </p:scale>
        <p:origin x="1976" y="120"/>
      </p:cViewPr>
      <p:guideLst>
        <p:guide orient="horz" pos="1360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1C3A9-DC9F-4D03-BFC4-93437B4C077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296EA0-6442-486A-A6D2-2ECC9613EA3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296EA0-6442-486A-A6D2-2ECC9613EA3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430304" y="13421680"/>
            <a:ext cx="27543443" cy="926115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860608" y="24483060"/>
            <a:ext cx="22682835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71AA-40A3-45A6-BA35-17E1BAE9197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E7474-67AB-4C65-9CC2-A4CCA6CD8AF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71AA-40A3-45A6-BA35-17E1BAE9197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E7474-67AB-4C65-9CC2-A4CCA6CD8AF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3254782" y="10901365"/>
            <a:ext cx="25833229" cy="23224902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743847" y="10901365"/>
            <a:ext cx="76970870" cy="23224902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71AA-40A3-45A6-BA35-17E1BAE9197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E7474-67AB-4C65-9CC2-A4CCA6CD8AF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71AA-40A3-45A6-BA35-17E1BAE9197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E7474-67AB-4C65-9CC2-A4CCA6CD8AF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59696" y="27763473"/>
            <a:ext cx="27543443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59696" y="18312295"/>
            <a:ext cx="27543443" cy="9451178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71AA-40A3-45A6-BA35-17E1BAE9197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E7474-67AB-4C65-9CC2-A4CCA6CD8AF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743846" y="63507940"/>
            <a:ext cx="51402048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7685960" y="63507940"/>
            <a:ext cx="51402051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71AA-40A3-45A6-BA35-17E1BAE9197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E7474-67AB-4C65-9CC2-A4CCA6CD8AF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620203" y="9671212"/>
            <a:ext cx="14317416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620203" y="13701713"/>
            <a:ext cx="14317416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6460809" y="9671212"/>
            <a:ext cx="14323040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6460809" y="13701713"/>
            <a:ext cx="14323040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71AA-40A3-45A6-BA35-17E1BAE9197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E7474-67AB-4C65-9CC2-A4CCA6CD8AF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71AA-40A3-45A6-BA35-17E1BAE9197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E7474-67AB-4C65-9CC2-A4CCA6CD8AF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71AA-40A3-45A6-BA35-17E1BAE9197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E7474-67AB-4C65-9CC2-A4CCA6CD8AF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20204" y="1720215"/>
            <a:ext cx="10660709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669083" y="1720218"/>
            <a:ext cx="18114764" cy="36874612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620204" y="9041133"/>
            <a:ext cx="10660709" cy="29553697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71AA-40A3-45A6-BA35-17E1BAE9197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E7474-67AB-4C65-9CC2-A4CCA6CD8AF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51421" y="30243780"/>
            <a:ext cx="19442430" cy="3570449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351421" y="3860483"/>
            <a:ext cx="19442430" cy="25923240"/>
          </a:xfrm>
        </p:spPr>
        <p:txBody>
          <a:bodyPr/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51421" y="33814229"/>
            <a:ext cx="19442430" cy="5070631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71AA-40A3-45A6-BA35-17E1BAE9197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E7474-67AB-4C65-9CC2-A4CCA6CD8AF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620203" y="10081263"/>
            <a:ext cx="29163645" cy="28513567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971AA-40A3-45A6-BA35-17E1BAE9197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E7474-67AB-4C65-9CC2-A4CCA6CD8AF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20540" rtl="0" eaLnBrk="1" latinLnBrk="0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520" indent="-1620520" algn="l" defTabSz="4320540" rtl="0" eaLnBrk="1" latinLnBrk="0" hangingPunct="1">
        <a:spcBef>
          <a:spcPct val="20000"/>
        </a:spcBef>
        <a:buFont typeface="Arial" panose="020B0604020202090204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280" indent="-1350010" algn="l" defTabSz="4320540" rtl="0" eaLnBrk="1" latinLnBrk="0" hangingPunct="1">
        <a:spcBef>
          <a:spcPct val="20000"/>
        </a:spcBef>
        <a:buFont typeface="Arial" panose="020B0604020202090204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80135" algn="l" defTabSz="4320540" rtl="0" eaLnBrk="1" latinLnBrk="0" hangingPunct="1">
        <a:spcBef>
          <a:spcPct val="20000"/>
        </a:spcBef>
        <a:buFont typeface="Arial" panose="020B0604020202090204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945" indent="-1080135" algn="l" defTabSz="4320540" rtl="0" eaLnBrk="1" latinLnBrk="0" hangingPunct="1">
        <a:spcBef>
          <a:spcPct val="20000"/>
        </a:spcBef>
        <a:buFont typeface="Arial" panose="020B0604020202090204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1215" indent="-1080135" algn="l" defTabSz="4320540" rtl="0" eaLnBrk="1" latinLnBrk="0" hangingPunct="1">
        <a:spcBef>
          <a:spcPct val="20000"/>
        </a:spcBef>
        <a:buFont typeface="Arial" panose="020B0604020202090204" pitchFamily="34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0" hangingPunct="1">
        <a:spcBef>
          <a:spcPct val="20000"/>
        </a:spcBef>
        <a:buFont typeface="Arial" panose="020B060402020209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0" hangingPunct="1">
        <a:spcBef>
          <a:spcPct val="20000"/>
        </a:spcBef>
        <a:buFont typeface="Arial" panose="020B060402020209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0" hangingPunct="1">
        <a:spcBef>
          <a:spcPct val="20000"/>
        </a:spcBef>
        <a:buFont typeface="Arial" panose="020B060402020209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0" hangingPunct="1">
        <a:spcBef>
          <a:spcPct val="20000"/>
        </a:spcBef>
        <a:buFont typeface="Arial" panose="020B060402020209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-71783" y="40482737"/>
            <a:ext cx="14236690" cy="2723021"/>
            <a:chOff x="20663" y="40479117"/>
            <a:chExt cx="14165138" cy="2723021"/>
          </a:xfrm>
        </p:grpSpPr>
        <p:sp>
          <p:nvSpPr>
            <p:cNvPr id="13" name="矩形 12"/>
            <p:cNvSpPr/>
            <p:nvPr/>
          </p:nvSpPr>
          <p:spPr>
            <a:xfrm>
              <a:off x="20663" y="40540804"/>
              <a:ext cx="14165138" cy="2660977"/>
            </a:xfrm>
            <a:prstGeom prst="rect">
              <a:avLst/>
            </a:prstGeom>
            <a:solidFill>
              <a:srgbClr val="6EB5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3" name="直角三角形 2"/>
            <p:cNvSpPr/>
            <p:nvPr/>
          </p:nvSpPr>
          <p:spPr>
            <a:xfrm rot="10800000">
              <a:off x="11805789" y="40479117"/>
              <a:ext cx="2380012" cy="2723021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520505" y="648372"/>
            <a:ext cx="27543443" cy="4176464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altLang="zh-CN" dirty="0"/>
              <a:t>Title </a:t>
            </a:r>
            <a:endParaRPr lang="zh-CN" altLang="en-US" dirty="0"/>
          </a:p>
        </p:txBody>
      </p:sp>
      <p:sp>
        <p:nvSpPr>
          <p:cNvPr id="5" name="标题 3"/>
          <p:cNvSpPr txBox="1"/>
          <p:nvPr/>
        </p:nvSpPr>
        <p:spPr>
          <a:xfrm>
            <a:off x="4680745" y="4783244"/>
            <a:ext cx="24483060" cy="2286016"/>
          </a:xfrm>
          <a:prstGeom prst="rect">
            <a:avLst/>
          </a:prstGeom>
        </p:spPr>
        <p:txBody>
          <a:bodyPr vert="horz" lIns="432054" tIns="216027" rIns="432054" bIns="216027" rtlCol="0" anchor="b" anchorCtr="0">
            <a:noAutofit/>
          </a:bodyPr>
          <a:lstStyle>
            <a:lvl1pPr algn="ctr" defTabSz="4320540" rtl="0" eaLnBrk="1" latinLnBrk="0" hangingPunct="1">
              <a:spcBef>
                <a:spcPct val="0"/>
              </a:spcBef>
              <a:buNone/>
              <a:defRPr sz="20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dirty="0"/>
              <a:t>Author</a:t>
            </a:r>
            <a:r>
              <a:rPr lang="en-US" sz="7200" baseline="30000" dirty="0"/>
              <a:t>1</a:t>
            </a:r>
            <a:r>
              <a:rPr lang="en-US" sz="7200" dirty="0"/>
              <a:t>,…… Corresponding Author</a:t>
            </a:r>
            <a:r>
              <a:rPr lang="en-US" sz="7200" baseline="30000" dirty="0"/>
              <a:t>2*</a:t>
            </a:r>
            <a:br>
              <a:rPr lang="zh-CN" altLang="en-US" sz="7200" dirty="0"/>
            </a:br>
            <a:r>
              <a:rPr lang="en-US" sz="7200" dirty="0"/>
              <a:t>1. Department1, Institution1, City1, post code </a:t>
            </a:r>
            <a:endParaRPr lang="zh-CN" altLang="en-US" sz="7200" dirty="0"/>
          </a:p>
        </p:txBody>
      </p:sp>
      <p:sp>
        <p:nvSpPr>
          <p:cNvPr id="6" name="副标题 2"/>
          <p:cNvSpPr txBox="1"/>
          <p:nvPr/>
        </p:nvSpPr>
        <p:spPr>
          <a:xfrm>
            <a:off x="1152353" y="7921180"/>
            <a:ext cx="30531392" cy="2952328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432054" tIns="216027" rIns="432054" bIns="216027" rtlCol="0">
            <a:normAutofit/>
          </a:bodyPr>
          <a:lstStyle>
            <a:lvl1pPr marL="0" indent="0" algn="ctr" defTabSz="4320540" rtl="0" eaLnBrk="1" latinLnBrk="0" hangingPunct="1">
              <a:spcBef>
                <a:spcPct val="20000"/>
              </a:spcBef>
              <a:buFont typeface="Arial" panose="020B0604020202090204" pitchFamily="34" charset="0"/>
              <a:buNone/>
              <a:defRPr sz="15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160270" indent="0" algn="ctr" defTabSz="4320540" rtl="0" eaLnBrk="1" latinLnBrk="0" hangingPunct="1">
              <a:spcBef>
                <a:spcPct val="20000"/>
              </a:spcBef>
              <a:buFont typeface="Arial" panose="020B0604020202090204" pitchFamily="34" charset="0"/>
              <a:buNone/>
              <a:defRPr sz="1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320540" indent="0" algn="ctr" defTabSz="4320540" rtl="0" eaLnBrk="1" latinLnBrk="0" hangingPunct="1">
              <a:spcBef>
                <a:spcPct val="20000"/>
              </a:spcBef>
              <a:buFont typeface="Arial" panose="020B0604020202090204" pitchFamily="34" charset="0"/>
              <a:buNone/>
              <a:defRPr sz="1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480810" indent="0" algn="ctr" defTabSz="4320540" rtl="0" eaLnBrk="1" latinLnBrk="0" hangingPunct="1">
              <a:spcBef>
                <a:spcPct val="20000"/>
              </a:spcBef>
              <a:buFont typeface="Arial" panose="020B0604020202090204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641080" indent="0" algn="ctr" defTabSz="4320540" rtl="0" eaLnBrk="1" latinLnBrk="0" hangingPunct="1">
              <a:spcBef>
                <a:spcPct val="20000"/>
              </a:spcBef>
              <a:buFont typeface="Arial" panose="020B0604020202090204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801350" indent="0" algn="ctr" defTabSz="4320540" rtl="0" eaLnBrk="1" latinLnBrk="0" hangingPunct="1">
              <a:spcBef>
                <a:spcPct val="20000"/>
              </a:spcBef>
              <a:buFont typeface="Arial" panose="020B0604020202090204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61620" indent="0" algn="ctr" defTabSz="4320540" rtl="0" eaLnBrk="1" latinLnBrk="0" hangingPunct="1">
              <a:spcBef>
                <a:spcPct val="20000"/>
              </a:spcBef>
              <a:buFont typeface="Arial" panose="020B0604020202090204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121890" indent="0" algn="ctr" defTabSz="4320540" rtl="0" eaLnBrk="1" latinLnBrk="0" hangingPunct="1">
              <a:spcBef>
                <a:spcPct val="20000"/>
              </a:spcBef>
              <a:buFont typeface="Arial" panose="020B0604020202090204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282160" indent="0" algn="ctr" defTabSz="4320540" rtl="0" eaLnBrk="1" latinLnBrk="0" hangingPunct="1">
              <a:spcBef>
                <a:spcPct val="20000"/>
              </a:spcBef>
              <a:buFont typeface="Arial" panose="020B0604020202090204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zh-CN" sz="9600" dirty="0"/>
              <a:t>Abstract</a:t>
            </a:r>
            <a:endParaRPr lang="en-US" altLang="zh-CN" sz="9600" dirty="0"/>
          </a:p>
          <a:p>
            <a:pPr algn="l"/>
            <a:r>
              <a:rPr lang="en-US" altLang="zh-CN" sz="9600" dirty="0"/>
              <a:t>Methods</a:t>
            </a:r>
            <a:endParaRPr lang="en-US" altLang="zh-CN" sz="9600" dirty="0"/>
          </a:p>
          <a:p>
            <a:pPr algn="l"/>
            <a:r>
              <a:rPr lang="en-US" altLang="zh-CN" sz="9600" dirty="0"/>
              <a:t>Results(Figures)</a:t>
            </a:r>
            <a:endParaRPr lang="en-US" altLang="zh-CN" sz="9600" dirty="0"/>
          </a:p>
          <a:p>
            <a:pPr algn="l"/>
            <a:r>
              <a:rPr lang="en-US" altLang="zh-CN" sz="9600" dirty="0"/>
              <a:t>…..</a:t>
            </a:r>
            <a:endParaRPr lang="en-US" altLang="zh-CN" sz="9600" dirty="0"/>
          </a:p>
          <a:p>
            <a:pPr algn="l"/>
            <a:r>
              <a:rPr lang="en-US" altLang="zh-CN" sz="9600" dirty="0"/>
              <a:t>Conclusion</a:t>
            </a:r>
            <a:endParaRPr lang="en-US" altLang="zh-CN" sz="9600" dirty="0"/>
          </a:p>
          <a:p>
            <a:pPr algn="l"/>
            <a:r>
              <a:rPr lang="en-US" altLang="zh-CN" sz="9600" dirty="0"/>
              <a:t>References</a:t>
            </a:r>
            <a:endParaRPr lang="en-US" altLang="zh-CN" sz="9600" dirty="0"/>
          </a:p>
          <a:p>
            <a:pPr algn="l"/>
            <a:endParaRPr lang="en-US" altLang="zh-CN" sz="9600" dirty="0"/>
          </a:p>
          <a:p>
            <a:pPr algn="l"/>
            <a:r>
              <a:rPr lang="en-US" altLang="zh-CN" sz="9600" dirty="0"/>
              <a:t>No fixed format, free to design. </a:t>
            </a:r>
            <a:endParaRPr lang="en-US" altLang="zh-CN" sz="9600" dirty="0"/>
          </a:p>
          <a:p>
            <a:pPr algn="l"/>
            <a:r>
              <a:rPr lang="en-US" altLang="zh-CN" sz="9600" dirty="0"/>
              <a:t>The contributor's information should be retained at the bottom.</a:t>
            </a:r>
            <a:endParaRPr lang="en-US" altLang="zh-CN" sz="9600" dirty="0"/>
          </a:p>
          <a:p>
            <a:pPr algn="l"/>
            <a:endParaRPr lang="zh-CN" altLang="en-US" sz="9600" dirty="0"/>
          </a:p>
        </p:txBody>
      </p:sp>
      <p:sp>
        <p:nvSpPr>
          <p:cNvPr id="16" name="TextBox 15"/>
          <p:cNvSpPr txBox="1"/>
          <p:nvPr/>
        </p:nvSpPr>
        <p:spPr>
          <a:xfrm>
            <a:off x="1079843" y="40901155"/>
            <a:ext cx="8615322" cy="2122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CN" sz="6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Contributor</a:t>
            </a:r>
            <a:r>
              <a:rPr lang="zh-CN" altLang="en-US" sz="6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   </a:t>
            </a:r>
            <a:r>
              <a:rPr lang="en-US" altLang="zh-CN" sz="6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Name</a:t>
            </a:r>
            <a:r>
              <a:rPr lang="zh-CN" altLang="en-US" sz="6600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：</a:t>
            </a:r>
            <a:endParaRPr lang="en-US" altLang="zh-CN" sz="6600" dirty="0">
              <a:solidFill>
                <a:schemeClr val="bg1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  <a:p>
            <a:pPr algn="r"/>
            <a:r>
              <a:rPr lang="en-US" altLang="zh-CN" sz="6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Unit</a:t>
            </a:r>
            <a:r>
              <a:rPr lang="zh-CN" altLang="en-US" sz="6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：</a:t>
            </a:r>
            <a:endParaRPr lang="zh-CN" altLang="en-US" sz="6600" b="1" dirty="0">
              <a:solidFill>
                <a:schemeClr val="bg1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261</Words>
  <Application>WPS 表格</Application>
  <PresentationFormat>自定义</PresentationFormat>
  <Paragraphs>18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7" baseType="lpstr">
      <vt:lpstr>Arial</vt:lpstr>
      <vt:lpstr>宋体</vt:lpstr>
      <vt:lpstr>Wingdings</vt:lpstr>
      <vt:lpstr>华文细黑</vt:lpstr>
      <vt:lpstr>黑体-简</vt:lpstr>
      <vt:lpstr>Calibri</vt:lpstr>
      <vt:lpstr>Helvetica Neue</vt:lpstr>
      <vt:lpstr>微软雅黑</vt:lpstr>
      <vt:lpstr>汉仪旗黑</vt:lpstr>
      <vt:lpstr>宋体</vt:lpstr>
      <vt:lpstr>Arial Unicode MS</vt:lpstr>
      <vt:lpstr>汉仪书宋二KW</vt:lpstr>
      <vt:lpstr>等线</vt:lpstr>
      <vt:lpstr>汉仪中等线KW</vt:lpstr>
      <vt:lpstr>华文细黑</vt:lpstr>
      <vt:lpstr>Office 主题​​</vt:lpstr>
      <vt:lpstr>Title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Asus</dc:creator>
  <cp:lastModifiedBy>满目星河</cp:lastModifiedBy>
  <cp:revision>11</cp:revision>
  <dcterms:created xsi:type="dcterms:W3CDTF">2026-06-01T09:58:14Z</dcterms:created>
  <dcterms:modified xsi:type="dcterms:W3CDTF">2026-06-01T09:58:14Z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1F5179C32AC91738B5571D6A9F55D6FC_43</vt:lpwstr>
  </property>
  <property fmtid="{D5CDD505-2E9C-101B-9397-08002B2CF9AE}" pid="3" name="KSOProductBuildVer">
    <vt:lpwstr>2052-6.14.0.8924</vt:lpwstr>
  </property>
</Properties>
</file>